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8B5CF6"/>
                </a:solidFill>
              </a:rPr>
              <a:t>ОТЧЁТ ПО АУДИТУ САЙТА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>
                <a:solidFill>
                  <a:srgbClr val="FFFFFF"/>
                </a:solidFill>
              </a:rPr>
              <a:t>youtube.com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>
                <a:solidFill>
                  <a:srgbClr val="A1A1AA"/>
                </a:solidFill>
              </a:rPr>
              <a:t>Дата аудита: 31.05.2026</a:t>
            </a:r>
          </a:p>
        </p:txBody>
      </p:sp>
      <p:sp>
        <p:nvSpPr>
          <p:cNvPr id="5" name="Oval 4"/>
          <p:cNvSpPr/>
          <p:nvPr/>
        </p:nvSpPr>
        <p:spPr>
          <a:xfrm>
            <a:off x="5455767" y="3931920"/>
            <a:ext cx="1280160" cy="12801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55767" y="53035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80.0 баллов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 /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📋 Прочие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pagespeed_accessibility — Accessibility: 89/100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pagespeed_seo — PageSpeed SEO: 92/100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fz152_https — HTTPS включён — данные передаются безопасно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fz152_privacy_policy — Политика конфиденциальности найдена: https://youtube.com/t/terms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fz152_explicit_mention — В политике нет явного упоминания 152-ФЗ — рекомендуется добавить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fz152_cookie_consent — Уведомление об использовании cookie присутствует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fz152_contact_info — Контактная информация оператора данных не найдена — обязательно по 152-ФЗ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fz152_consent_checkbox — Формы сбора данных не обнаружены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fz152_compliance_score — Общая оценка соответствия 152-ФЗ: 80% (Хорошее соответствие)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10 /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📋 Технические метрики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HTTPS:  </a:t>
            </a:r>
            <a:r>
              <a:rPr sz="1300" b="1">
                <a:solidFill>
                  <a:srgbClr val="10B981"/>
                </a:solidFill>
              </a:rPr>
              <a:t>✅ Включён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0167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robots.txt: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sitemap.xml: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0167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H1 заголовок: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Meta Description:  </a:t>
            </a:r>
            <a:r>
              <a:rPr sz="1300" b="1">
                <a:solidFill>
                  <a:srgbClr val="10B981"/>
                </a:solidFill>
              </a:rPr>
              <a:t>✅ Найден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0167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Производительность:  </a:t>
            </a:r>
            <a:r>
              <a:rPr sz="1300" b="1">
                <a:solidFill>
                  <a:srgbClr val="F59E0B"/>
                </a:solidFill>
              </a:rPr>
              <a:t>55%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Техническое SEO:  </a:t>
            </a:r>
            <a:r>
              <a:rPr sz="1300" b="1">
                <a:solidFill>
                  <a:srgbClr val="10B981"/>
                </a:solidFill>
              </a:rPr>
              <a:t>96%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0167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Контент и SEO:  </a:t>
            </a:r>
            <a:r>
              <a:rPr sz="1300" b="1">
                <a:solidFill>
                  <a:srgbClr val="10B981"/>
                </a:solidFill>
              </a:rPr>
              <a:t>92%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Безопасность:  </a:t>
            </a:r>
            <a:r>
              <a:rPr sz="13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0167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Мобильная версия:  </a:t>
            </a:r>
            <a:r>
              <a:rPr sz="1300" b="1">
                <a:solidFill>
                  <a:srgbClr val="F59E0B"/>
                </a:solidFill>
              </a:rPr>
              <a:t>50%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Удобство (UX):  </a:t>
            </a:r>
            <a:r>
              <a:rPr sz="1300" b="1">
                <a:solidFill>
                  <a:srgbClr val="F59E0B"/>
                </a:solidFill>
              </a:rPr>
              <a:t>70%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0167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Маркетинг:  </a:t>
            </a:r>
            <a:r>
              <a:rPr sz="1300" b="1">
                <a:solidFill>
                  <a:srgbClr val="10B981"/>
                </a:solidFill>
              </a:rPr>
              <a:t>90%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11 /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📅 Приоритетный план работ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C2626"/>
                </a:solidFill>
              </a:rPr>
              <a:t>🔹 Первые 30 дней — Критические исправления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Отсутствует H1 заголовок — критично для SEO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скорость загрузки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Контактная информация оператора данных не найдена — обязательно по 15...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99178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36338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F59E0B"/>
                </a:solidFill>
              </a:rPr>
              <a:t>🔸 30–60 дней — Оптимизация и улучшения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6338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мета-теги (Title, Description)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Viewport meta tag отсутствует — проблемы с мобильной версией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robots.txt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Создать/обновить sitemap.xml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TTFB: 668.0ms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Размер страницы: 2106.6 KB (большой если &gt; 2MB)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66836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03996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8B5CF6"/>
                </a:solidFill>
              </a:rPr>
              <a:t>🔷 60–90 дней — Стратегические улучшения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03996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Внедрить аналитику (Google Analytics 4)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Разработать контент-стратегию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внутреннюю перелинковку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цели и отслеживание конверсий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Рассмотреть расширенный SEO-аудит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12 /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8B5CF6"/>
                </a:solidFill>
              </a:rPr>
              <a:t>Спасибо за использование SiteAudit!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>
                <a:solidFill>
                  <a:srgbClr val="A1A1AA"/>
                </a:solidFill>
              </a:rPr>
              <a:t>Для получения детальной консультации и плана работ свяжитесь с нами.
Мы поможем вывести ваш сайт в топ!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13 /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📊 Общая оценка сайта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146304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88720" y="1188720"/>
            <a:ext cx="1280160" cy="12801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25603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80.0 баллов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11887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FFFFFF"/>
                </a:solidFill>
              </a:rPr>
              <a:t>Отличный результат! Сайт хорошо оптимизирован и соответствует современным стандартам.</a:t>
            </a:r>
          </a:p>
          <a:p>
            <a:pPr>
              <a:spcBef>
                <a:spcPts val="800"/>
              </a:spcBef>
            </a:pPr>
            <a:r>
              <a:rPr sz="1400">
                <a:solidFill>
                  <a:srgbClr val="A1A1AA"/>
                </a:solidFill>
              </a:rPr>
              <a:t>🔴 Критических: 3   🟡 Предупреждений: 19   🟢 Успешно: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⚡ Производительность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55%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59403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96563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🔧 Техническое SEO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96563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96%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87287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24447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📝 Контент и SEO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24447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92%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15171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52331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🔒 Безопасность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331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📱 Мобильная версия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50%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459403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596563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🎨 Удобство (UX)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96563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59E0B"/>
                </a:solidFill>
              </a:rPr>
              <a:t>70%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87287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24447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📈 Маркетинг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24447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90%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915171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52331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📄 Контент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331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90.0%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2 /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🔴 Критические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Отсутствует H1 заголовок — критично для SEO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LCP (Largest Contentful Paint): 10,8 сек. — время загрузки основного контента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Контактная информация оператора данных не найдена — обязательно по 152-ФЗ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3 /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🟡 Предупреждения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Длина title: 7 символов (рекомендуется 30-60)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Viewport meta tag отсутствует — проблемы с мобильной версией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robots.txt не найден — могут быть проблемы с индексацией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TTFB: 668.0ms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Размер страницы: 2106.6 KB (большой если &gt; 2MB)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Сжатие не включено (экономия: 0%)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Оценка производительности: 67/100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Performance: 55/100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Accessibility: 89/100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FID (First Input Delay): 199ms — задержка до первого взаимодействия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FCP (First Contentful Paint): 6.683196325596549s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Speed Index: 6.683196325596549s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TBT (Total Blocking Time): 220ms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First Contentful Paint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Запросы, блокирующие отрисовку страницы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Дерево зависимостей в сети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В политике нет явного упоминания 152-ФЗ — рекомендуется добавить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Формы сбора данных не обнаружены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4 /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🔧 Технические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favicon_exists — Favicon: https://www.youtube.com/s/desktop/9f244442/img/favicon.ico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canonical_exists — Canonical URL: https://www.youtube.com/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https_redirect — Редирект HTTP→HTTPS настроен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robots_txt_exists — robots.txt не найден — могут быть проблемы с индексацией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sitemap_exists — 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content_type — Content-Type: text/html; charset=utf-8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server_header — Server: ESF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pagespeed_best_practices — Best Practices: 96/100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5 /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📝 SEO-оптимизация страниц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title_exists — Title: YouTube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title_length — Длина title: 7 символов (рекомендуется 30-60)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meta_description_exists — Description: Смотрите любимые видео, слушайте любимые песни, загружайте собственные ролики и д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meta_description_length — Длина description в норме (128)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h1_exists — Отсутствует H1 заголовок — критично для SEO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html_lang — Язык страницы: ru-RU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6 /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⚡ Производительность и скорость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ttfb — TTFB: 668.0ms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full_load_time — Загрузка: 2004.0ms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page_size — Размер страницы: 2106.6 KB (большой если &gt; 2MB)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html_size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compression_enabled — Сжатие не включено (экономия: 0%)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resources_count — Запросов: 88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performance_score — Оценка производительности: 67/100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pagespeed_performance — Performance: 55/100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lcp — LCP (Largest Contentful Paint): 10,8 сек. — время загрузки основного контента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fid — FID (First Input Delay): 199ms — задержка до первого взаимодействия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7 /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🔒 Безопасность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https_enabled — HTTPS включён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hsts_enabled — HSTS: max-age=31536000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8 /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📱 Мобильная версия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viewport_exists — Viewport meta tag отсутствует — проблемы с мобильной версией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9 /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