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8655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>
                <a:solidFill>
                  <a:srgbClr val="8B5CF6"/>
                </a:solidFill>
              </a:rPr>
              <a:t>ОТЧЁТ ПО АУДИТУ САЙТА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1072865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200">
                <a:solidFill>
                  <a:srgbClr val="FFFFFF"/>
                </a:solidFill>
              </a:rPr>
              <a:t>vk.com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20040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>
                <a:solidFill>
                  <a:srgbClr val="A1A1AA"/>
                </a:solidFill>
              </a:rPr>
              <a:t>Дата аудита: 31.05.2026</a:t>
            </a:r>
          </a:p>
        </p:txBody>
      </p:sp>
      <p:sp>
        <p:nvSpPr>
          <p:cNvPr id="5" name="Oval 4"/>
          <p:cNvSpPr/>
          <p:nvPr/>
        </p:nvSpPr>
        <p:spPr>
          <a:xfrm>
            <a:off x="5455767" y="3931920"/>
            <a:ext cx="1280160" cy="12801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36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55767" y="5303520"/>
            <a:ext cx="1280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74 баллов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 / 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📋 Прочие проблемы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pagespeed_accessibility — Accessibility: 87/100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pagespeed_seo — PageSpeed SEO: 100/100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fz152_https — HTTPS включён — данные передаются безопасно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fz152_privacy_policy — Политика конфиденциальности не найдена — обязательно по 152-ФЗ ст. 18.1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fz152_explicit_mention — В политике нет явного упоминания 152-ФЗ — рекомендуется добавить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fz152_cookie_consent — Уведомление об использовании cookie присутствует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fz152_contact_info — Контактная информация оператора данных не найдена — обязательно по 152-ФЗ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fz152_consent_checkbox — Формы сбора данных не обнаружены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fz152_compliance_score — Общая оценка соответствия 152-ФЗ: 60% (Требует улучшения)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10 / 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📋 Технические метрики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05840"/>
            <a:ext cx="10728655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05840" y="118872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HTTPS:  </a:t>
            </a:r>
            <a:r>
              <a:rPr sz="1300" b="1">
                <a:solidFill>
                  <a:srgbClr val="10B981"/>
                </a:solidFill>
              </a:rPr>
              <a:t>✅ Включён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70167" y="118872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robots.txt:  </a:t>
            </a:r>
            <a:r>
              <a:rPr sz="1300" b="1">
                <a:solidFill>
                  <a:srgbClr val="10B981"/>
                </a:solidFill>
              </a:rPr>
              <a:t>✅ Найден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1572768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sitemap.xml: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0167" y="1572768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H1 заголовок:  </a:t>
            </a:r>
            <a:r>
              <a:rPr sz="1300" b="1">
                <a:solidFill>
                  <a:srgbClr val="10B981"/>
                </a:solidFill>
              </a:rPr>
              <a:t>✅ Найден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956816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Meta Description: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70167" y="1956816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Производительность:  </a:t>
            </a:r>
            <a:r>
              <a:rPr sz="1300" b="1">
                <a:solidFill>
                  <a:srgbClr val="F59E0B"/>
                </a:solidFill>
              </a:rPr>
              <a:t>35%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340864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Техническое SEO:  </a:t>
            </a:r>
            <a:r>
              <a:rPr sz="1300" b="1">
                <a:solidFill>
                  <a:srgbClr val="F59E0B"/>
                </a:solidFill>
              </a:rPr>
              <a:t>77%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70167" y="2340864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Контент и SEO:  </a:t>
            </a:r>
            <a:r>
              <a:rPr sz="1300" b="1">
                <a:solidFill>
                  <a:srgbClr val="10B981"/>
                </a:solidFill>
              </a:rPr>
              <a:t>100%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2724912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Безопасность:  </a:t>
            </a:r>
            <a:r>
              <a:rPr sz="1300" b="1">
                <a:solidFill>
                  <a:srgbClr val="10B981"/>
                </a:solidFill>
              </a:rPr>
              <a:t>100%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0167" y="2724912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Мобильная версия:  </a:t>
            </a:r>
            <a:r>
              <a:rPr sz="1300" b="1">
                <a:solidFill>
                  <a:srgbClr val="F59E0B"/>
                </a:solidFill>
              </a:rPr>
              <a:t>35%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310896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Удобство (UX):  </a:t>
            </a:r>
            <a:r>
              <a:rPr sz="1300" b="1">
                <a:solidFill>
                  <a:srgbClr val="10B981"/>
                </a:solidFill>
              </a:rPr>
              <a:t>94%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70167" y="310896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Маркетинг:  </a:t>
            </a:r>
            <a:r>
              <a:rPr sz="1300" b="1">
                <a:solidFill>
                  <a:srgbClr val="10B981"/>
                </a:solidFill>
              </a:rPr>
              <a:t>80%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11 / 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📅 Приоритетный план работ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97280"/>
            <a:ext cx="3393338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234440"/>
            <a:ext cx="311901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C2626"/>
                </a:solidFill>
              </a:rPr>
              <a:t>🔹 Первые 30 дней — Критические исправления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920240"/>
            <a:ext cx="3119018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Исправить: [CRITICAL] PageSpeed Performance: 35/100 (низкая если &lt; 50)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 скорость загрузки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Исправить: [CRITICAL] FID (First Input Delay): 311ms — задержка до первого взаимодействия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Исправить: [CRITICAL] TBT (Total Blocking Time): 865.9999999999964ms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Исправить: [CRITICAL] Политика конфиденциальности не найдена — обязательно по 152-ФЗ ст. 18...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Исправить: [CRITICAL] Контактная информация оператора данных не найдена — обязательно по 15...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99178" y="1097280"/>
            <a:ext cx="3393338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36338" y="1234440"/>
            <a:ext cx="311901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F59E0B"/>
                </a:solidFill>
              </a:rPr>
              <a:t>🔸 30–60 дней — Оптимизация и улучшения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36338" y="1920240"/>
            <a:ext cx="3119018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 мета-теги (Title, Description)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Оптимизировать: [WARNING] Meta description отсутствует — снижает CTR в поиске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Добавить alt-теги для изображений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Добавить alt-теги для изображений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Создать/обновить sitemap.xml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Оптимизировать: [WARNING] Сжатие не включено (экономия: 0%)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66836" y="1097280"/>
            <a:ext cx="3393338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03996" y="1234440"/>
            <a:ext cx="311901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8B5CF6"/>
                </a:solidFill>
              </a:rPr>
              <a:t>🔷 60–90 дней — Стратегические улучшения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03996" y="1920240"/>
            <a:ext cx="3119018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Внедрить аналитику (Google Analytics 4)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Разработать контент-стратегию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 внутреннюю перелинковку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Настроить цели и отслеживание конверсий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Рассмотреть расширенный SEO-аудит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12 / 13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865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8B5CF6"/>
                </a:solidFill>
              </a:rPr>
              <a:t>Спасибо за использование SiteAudit!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1072865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>
                <a:solidFill>
                  <a:srgbClr val="A1A1AA"/>
                </a:solidFill>
              </a:rPr>
              <a:t>Для получения детальной консультации и плана работ свяжитесь с нами.
Мы поможем вывести ваш сайт в топ!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13 / 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📊 Общая оценка сайта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05840"/>
            <a:ext cx="10728655" cy="146304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88720" y="1188720"/>
            <a:ext cx="1280160" cy="12801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36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2560320"/>
            <a:ext cx="1280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74 баллов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20" y="118872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>
                <a:solidFill>
                  <a:srgbClr val="FFFFFF"/>
                </a:solidFill>
              </a:rPr>
              <a:t>Хороший результат. Есть несколько областей для улучшения.</a:t>
            </a:r>
          </a:p>
          <a:p>
            <a:pPr>
              <a:spcBef>
                <a:spcPts val="800"/>
              </a:spcBef>
            </a:pPr>
            <a:r>
              <a:rPr sz="1400">
                <a:solidFill>
                  <a:srgbClr val="A1A1AA"/>
                </a:solidFill>
              </a:rPr>
              <a:t>🔴 Критических: 6   🟡 Предупреждений: 17   🟢 Успешно: 25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⚡ Производительность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DC2626"/>
                </a:solidFill>
              </a:rPr>
              <a:t>35%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59403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96563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🔧 Техническое SEO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96563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59E0B"/>
                </a:solidFill>
              </a:rPr>
              <a:t>77%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87287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24447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📝 Контент и SEO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24447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100%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15171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052331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🔒 Безопасность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52331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100%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📱 Мобильная версия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DC2626"/>
                </a:solidFill>
              </a:rPr>
              <a:t>35%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459403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596563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🎨 Удобство (UX)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96563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94%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187287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24447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📈 Маркетинг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24447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80%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915171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052331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📄 Контент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52331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59E0B"/>
                </a:solidFill>
              </a:rPr>
              <a:t>75%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2 / 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🔴 Критические проблемы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PageSpeed Performance: 35/100 (низкая если &lt; 50)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LCP (Largest Contentful Paint): 32,5 сек. — время загрузки основного контента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FID (First Input Delay): 311ms — задержка до первого взаимодействия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TBT (Total Blocking Time): 865.9999999999964ms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Политика конфиденциальности не найдена — обязательно по 152-ФЗ ст. 18.1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Контактная информация оператора данных не найдена — обязательно по 152-ФЗ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3 / 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🟡 Предупреждения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Длина title: 21 символов (рекомендуется 30-60)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Meta description отсутствует — снижает CTR в поиске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У 3 из 6 изображений нет alt-тега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50.0% изображений без alt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sitemap.xml не найден — поисковики могут хуже индексировать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Сжатие не включено (экономия: 0%)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Много запросов: 443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Accessibility: 87/100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FCP (First Contentful Paint): 12.226536301003406s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Speed Index: 14.708332166425643s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Total Blocking Time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Отсутствуют карты исходного кода для собственных больших скриптов JavaScript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Минимизируйте работу в основном потоке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Общая оценка PageSpeed: 75.0/100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В политике нет явного упоминания 152-ФЗ — рекомендуется добавить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Формы сбора данных не обнаружены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Общая оценка соответствия 152-ФЗ: 60% (Требует улучшения)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4 / 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🔧 Технические проблемы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favicon_exists — Favicon: /images/icons/favicons/fav_logo.ico?10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canonical_exists — Canonical URL: https://vk.com/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https_redirect — Редирект HTTP→HTTPS настроен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robots_txt_exists — robots.txt найден (6175 bytes)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robots_txt_disallow — В robots.txt есть запреты: ['/doc-*', '/away.php', '/im?']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sitemap_exists — sitemap.xml не найден — поисковики могут хуже индексировать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content_type — Content-Type не указан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server_header — Server: kittenx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pagespeed_best_practices — Best Practices: 77/100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5 /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📝 SEO-оптимизация страниц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title_exists — Title: ВКонтакте | ВКонтакте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title_length — Длина title: 21 символов (рекомендуется 30-60)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meta_description_exists — Meta description отсутствует — снижает CTR в поиске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h1_exists — H1: Ваш браузер устарел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images_total — Всего изображений: 6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images_missing_alt — У 3 из 6 изображений нет alt-тега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images_missing_alt_percent — 50.0% изображений без alt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html_lang — Язык страницы: ru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6 / 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⚡ Производительность и скорость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ttfb — TTFB: 432.0ms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full_load_time — Загрузка: 1297.0ms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page_size — Размер: 1160.2 KB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html_size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compression_enabled — Сжатие не включено (экономия: 0%)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resources_count — Много запросов: 443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performance_score — Производительность: 73/100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pagespeed_performance — PageSpeed Performance: 35/100 (низкая если &lt; 50)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lcp — LCP (Largest Contentful Paint): 32,5 сек. — время загрузки основного контента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fid — FID (First Input Delay): 311ms — задержка до первого взаимодействия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7 /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🔒 Безопасность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https_enabled — HTTPS включён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hsts_enabled — HSTS не настроен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8 / 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📱 Мобильная версия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viewport_exists — Viewport настроен для мобильных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9 /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